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/>
  </p:normalViewPr>
  <p:slideViewPr>
    <p:cSldViewPr snapToGrid="0" snapToObjects="1">
      <p:cViewPr>
        <p:scale>
          <a:sx n="194" d="100"/>
          <a:sy n="194" d="100"/>
        </p:scale>
        <p:origin x="144" y="-2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1" y="0"/>
            <a:ext cx="7384277" cy="1069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8E2ED-ECB7-EFA9-A1FA-7B78A81BB46D}"/>
              </a:ext>
            </a:extLst>
          </p:cNvPr>
          <p:cNvSpPr txBox="1"/>
          <p:nvPr/>
        </p:nvSpPr>
        <p:spPr>
          <a:xfrm>
            <a:off x="2941983" y="3512595"/>
            <a:ext cx="741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Nos.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0"/>
            <a:ext cx="7551420" cy="10698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0"/>
            <a:ext cx="7459980" cy="10698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406640" cy="10698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7101840" cy="10698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Macintosh PowerPoint</Application>
  <PresentationFormat>Custom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Lighten PDF Converter Master</dc:creator>
  <cp:lastModifiedBy>suhaile azavedo</cp:lastModifiedBy>
  <cp:revision>2</cp:revision>
  <dcterms:created xsi:type="dcterms:W3CDTF">2012-06-15T16:23:20Z</dcterms:created>
  <dcterms:modified xsi:type="dcterms:W3CDTF">2023-02-22T06:16:58Z</dcterms:modified>
</cp:coreProperties>
</file>